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728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898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034896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9244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78643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9247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76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652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211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0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67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694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594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54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418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03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118D81-B86D-4D5B-B6F2-966BDC433ADB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59FD7850-F5B5-4324-AD05-72D9A4C05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69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MagicToon</a:t>
            </a:r>
            <a:r>
              <a:rPr lang="en-US" dirty="0"/>
              <a:t>: A 2D-to-3D Creative Cartoon Modeling </a:t>
            </a:r>
            <a:r>
              <a:rPr lang="en-US" dirty="0" smtClean="0"/>
              <a:t>System with </a:t>
            </a:r>
            <a:r>
              <a:rPr lang="en-US" dirty="0"/>
              <a:t>Mobile </a:t>
            </a:r>
            <a:r>
              <a:rPr lang="en-US" dirty="0" smtClean="0"/>
              <a:t>AR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Hery</a:t>
            </a:r>
            <a:r>
              <a:rPr lang="en-US" dirty="0" smtClean="0"/>
              <a:t> </a:t>
            </a:r>
            <a:r>
              <a:rPr lang="en-US" dirty="0" err="1" smtClean="0"/>
              <a:t>Nugroho</a:t>
            </a:r>
            <a:r>
              <a:rPr lang="en-US" dirty="0" smtClean="0"/>
              <a:t>			- 05111140000198</a:t>
            </a:r>
          </a:p>
          <a:p>
            <a:r>
              <a:rPr lang="en-US" dirty="0" smtClean="0"/>
              <a:t>M </a:t>
            </a:r>
            <a:r>
              <a:rPr lang="en-US" dirty="0" err="1" smtClean="0"/>
              <a:t>Ishar</a:t>
            </a:r>
            <a:r>
              <a:rPr lang="en-US" dirty="0" smtClean="0"/>
              <a:t> </a:t>
            </a:r>
            <a:r>
              <a:rPr lang="en-US" dirty="0" err="1" smtClean="0"/>
              <a:t>Kadir</a:t>
            </a:r>
            <a:r>
              <a:rPr lang="en-US" dirty="0" smtClean="0"/>
              <a:t>			- 05111440007002</a:t>
            </a:r>
          </a:p>
          <a:p>
            <a:r>
              <a:rPr lang="en-US" dirty="0" smtClean="0"/>
              <a:t>Ahmad </a:t>
            </a:r>
            <a:r>
              <a:rPr lang="en-US" dirty="0" err="1" smtClean="0"/>
              <a:t>Muzakka</a:t>
            </a:r>
            <a:r>
              <a:rPr lang="en-US" dirty="0" smtClean="0"/>
              <a:t> I		- 05111440007003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406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 err="1" smtClean="0"/>
              <a:t>MagicToon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just">
              <a:buNone/>
            </a:pPr>
            <a:r>
              <a:rPr lang="en-US" sz="2000" dirty="0" err="1"/>
              <a:t>S</a:t>
            </a:r>
            <a:r>
              <a:rPr lang="en-US" sz="2000" dirty="0" err="1" smtClean="0"/>
              <a:t>ebuah</a:t>
            </a:r>
            <a:r>
              <a:rPr lang="en-US" sz="2000" dirty="0" smtClean="0"/>
              <a:t> </a:t>
            </a:r>
            <a:r>
              <a:rPr lang="en-US" sz="2000" dirty="0" err="1"/>
              <a:t>sistem</a:t>
            </a:r>
            <a:r>
              <a:rPr lang="en-US" sz="2000" dirty="0"/>
              <a:t> </a:t>
            </a:r>
            <a:r>
              <a:rPr lang="en-US" sz="2000" dirty="0" err="1"/>
              <a:t>pemodelan</a:t>
            </a:r>
            <a:r>
              <a:rPr lang="en-US" sz="2000" dirty="0"/>
              <a:t> </a:t>
            </a:r>
            <a:r>
              <a:rPr lang="en-US" sz="2000" dirty="0" err="1"/>
              <a:t>interaktif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mobile augmented reality (AR) yang </a:t>
            </a:r>
            <a:r>
              <a:rPr lang="en-US" sz="2000" dirty="0" err="1"/>
              <a:t>memungkinkan</a:t>
            </a:r>
            <a:r>
              <a:rPr lang="en-US" sz="2000" dirty="0"/>
              <a:t> </a:t>
            </a:r>
            <a:r>
              <a:rPr lang="en-US" sz="2000" dirty="0" err="1"/>
              <a:t>anak-anak</a:t>
            </a:r>
            <a:r>
              <a:rPr lang="en-US" sz="2000" dirty="0"/>
              <a:t> </a:t>
            </a:r>
            <a:r>
              <a:rPr lang="en-US" sz="2000" dirty="0" err="1"/>
              <a:t>membangun</a:t>
            </a:r>
            <a:r>
              <a:rPr lang="en-US" sz="2000" dirty="0"/>
              <a:t> </a:t>
            </a:r>
            <a:r>
              <a:rPr lang="en-US" sz="2000" dirty="0" err="1"/>
              <a:t>mobil</a:t>
            </a:r>
            <a:r>
              <a:rPr lang="en-US" sz="2000" dirty="0"/>
              <a:t> 3D toon </a:t>
            </a:r>
            <a:r>
              <a:rPr lang="en-US" sz="2000" dirty="0" err="1"/>
              <a:t>adegan</a:t>
            </a:r>
            <a:r>
              <a:rPr lang="en-US" sz="2000" dirty="0"/>
              <a:t> </a:t>
            </a:r>
            <a:r>
              <a:rPr lang="en-US" sz="2000" dirty="0" err="1"/>
              <a:t>kreatif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gambar</a:t>
            </a:r>
            <a:r>
              <a:rPr lang="en-US" sz="2000" dirty="0"/>
              <a:t> </a:t>
            </a:r>
            <a:r>
              <a:rPr lang="en-US" sz="2000" dirty="0" err="1"/>
              <a:t>kartun</a:t>
            </a:r>
            <a:r>
              <a:rPr lang="en-US" sz="2000" dirty="0"/>
              <a:t> 2D </a:t>
            </a:r>
            <a:r>
              <a:rPr lang="en-US" sz="2000" dirty="0" err="1"/>
              <a:t>mereka</a:t>
            </a:r>
            <a:r>
              <a:rPr lang="en-US" sz="2000" dirty="0"/>
              <a:t> </a:t>
            </a:r>
            <a:r>
              <a:rPr lang="en-US" sz="2000" dirty="0" err="1"/>
              <a:t>sendiri</a:t>
            </a:r>
            <a:r>
              <a:rPr lang="en-US" sz="2000" dirty="0"/>
              <a:t> </a:t>
            </a:r>
            <a:r>
              <a:rPr lang="en-US" sz="2000" dirty="0" err="1"/>
              <a:t>pada</a:t>
            </a:r>
            <a:r>
              <a:rPr lang="en-US" sz="2000" dirty="0"/>
              <a:t> paper</a:t>
            </a:r>
            <a:r>
              <a:rPr lang="en-US" sz="2000" dirty="0" smtClean="0"/>
              <a:t>.</a:t>
            </a:r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97475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 err="1" smtClean="0"/>
              <a:t>Tujuan</a:t>
            </a:r>
            <a:r>
              <a:rPr lang="en-US" dirty="0" smtClean="0"/>
              <a:t> </a:t>
            </a:r>
            <a:r>
              <a:rPr lang="en-US" dirty="0" err="1" smtClean="0"/>
              <a:t>Utama</a:t>
            </a:r>
            <a:r>
              <a:rPr lang="en-US" dirty="0" smtClean="0"/>
              <a:t> </a:t>
            </a:r>
            <a:r>
              <a:rPr lang="en-US" dirty="0" err="1" smtClean="0"/>
              <a:t>Pengembangan</a:t>
            </a:r>
            <a:r>
              <a:rPr lang="en-US" dirty="0" smtClean="0"/>
              <a:t> </a:t>
            </a:r>
            <a:r>
              <a:rPr lang="en-US" dirty="0" err="1" smtClean="0"/>
              <a:t>MagicToon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algn="just"/>
            <a:r>
              <a:rPr lang="en-US" sz="2000" dirty="0" err="1" smtClean="0"/>
              <a:t>Mendesain</a:t>
            </a:r>
            <a:r>
              <a:rPr lang="en-US" sz="2000" dirty="0" smtClean="0"/>
              <a:t> </a:t>
            </a:r>
            <a:r>
              <a:rPr lang="en-US" sz="2000" dirty="0" err="1" smtClean="0"/>
              <a:t>sistem</a:t>
            </a:r>
            <a:r>
              <a:rPr lang="en-US" sz="2000" dirty="0" smtClean="0"/>
              <a:t> </a:t>
            </a:r>
            <a:r>
              <a:rPr lang="en-US" sz="2000" dirty="0" err="1" smtClean="0"/>
              <a:t>pada</a:t>
            </a:r>
            <a:r>
              <a:rPr lang="en-US" sz="2000" dirty="0" smtClean="0"/>
              <a:t> </a:t>
            </a:r>
            <a:r>
              <a:rPr lang="en-US" sz="2000" dirty="0" err="1" smtClean="0"/>
              <a:t>perangkat</a:t>
            </a:r>
            <a:r>
              <a:rPr lang="en-US" sz="2000" dirty="0" smtClean="0"/>
              <a:t> </a:t>
            </a:r>
            <a:r>
              <a:rPr lang="en-US" sz="2000" dirty="0" err="1" smtClean="0"/>
              <a:t>bergerak</a:t>
            </a:r>
            <a:r>
              <a:rPr lang="en-US" sz="2000" dirty="0" smtClean="0"/>
              <a:t> yang </a:t>
            </a:r>
            <a:r>
              <a:rPr lang="en-US" sz="2000" dirty="0" err="1" smtClean="0"/>
              <a:t>dapat</a:t>
            </a:r>
            <a:r>
              <a:rPr lang="en-US" sz="2000" dirty="0" smtClean="0"/>
              <a:t> </a:t>
            </a:r>
            <a:r>
              <a:rPr lang="en-US" sz="2000" dirty="0" err="1" smtClean="0"/>
              <a:t>membuat</a:t>
            </a:r>
            <a:r>
              <a:rPr lang="en-US" sz="2000" dirty="0" smtClean="0"/>
              <a:t> model </a:t>
            </a:r>
            <a:r>
              <a:rPr lang="en-US" sz="2000" dirty="0" err="1" smtClean="0"/>
              <a:t>kartun</a:t>
            </a:r>
            <a:r>
              <a:rPr lang="en-US" sz="2000" dirty="0" smtClean="0"/>
              <a:t> 3d </a:t>
            </a:r>
            <a:r>
              <a:rPr lang="en-US" sz="2000" dirty="0" err="1" smtClean="0"/>
              <a:t>dengan</a:t>
            </a:r>
            <a:r>
              <a:rPr lang="en-US" sz="2000" dirty="0" smtClean="0"/>
              <a:t> </a:t>
            </a:r>
            <a:r>
              <a:rPr lang="en-US" sz="2000" dirty="0" err="1" smtClean="0"/>
              <a:t>memanfaatkan</a:t>
            </a:r>
            <a:r>
              <a:rPr lang="en-US" sz="2000" dirty="0" smtClean="0"/>
              <a:t> </a:t>
            </a:r>
            <a:r>
              <a:rPr lang="en-US" sz="2000" dirty="0" err="1" smtClean="0"/>
              <a:t>kemampuan</a:t>
            </a:r>
            <a:r>
              <a:rPr lang="en-US" sz="2000" dirty="0" smtClean="0"/>
              <a:t> </a:t>
            </a:r>
            <a:r>
              <a:rPr lang="en-US" sz="2000" dirty="0" err="1" smtClean="0"/>
              <a:t>menggambar</a:t>
            </a:r>
            <a:r>
              <a:rPr lang="en-US" sz="2000" dirty="0" smtClean="0"/>
              <a:t> </a:t>
            </a:r>
            <a:r>
              <a:rPr lang="en-US" sz="2000" dirty="0" err="1" smtClean="0"/>
              <a:t>anak-anak</a:t>
            </a:r>
            <a:r>
              <a:rPr lang="en-US" sz="2000" dirty="0" smtClean="0"/>
              <a:t> </a:t>
            </a:r>
            <a:r>
              <a:rPr lang="en-US" sz="2000" dirty="0" err="1" smtClean="0"/>
              <a:t>dan</a:t>
            </a:r>
            <a:r>
              <a:rPr lang="en-US" sz="2000" dirty="0" smtClean="0"/>
              <a:t> </a:t>
            </a:r>
            <a:r>
              <a:rPr lang="en-US" sz="2000" dirty="0" err="1" smtClean="0"/>
              <a:t>meminimalisasi</a:t>
            </a:r>
            <a:r>
              <a:rPr lang="en-US" sz="2000" dirty="0" smtClean="0"/>
              <a:t> input yang </a:t>
            </a:r>
            <a:r>
              <a:rPr lang="en-US" sz="2000" dirty="0" err="1" smtClean="0"/>
              <a:t>dibutuhkan</a:t>
            </a:r>
            <a:r>
              <a:rPr lang="en-US" sz="2000" dirty="0" smtClean="0"/>
              <a:t>.</a:t>
            </a:r>
          </a:p>
          <a:p>
            <a:pPr algn="just"/>
            <a:r>
              <a:rPr lang="en-US" sz="2000" dirty="0" err="1" smtClean="0"/>
              <a:t>Menyediakan</a:t>
            </a:r>
            <a:r>
              <a:rPr lang="en-US" sz="2000" dirty="0" smtClean="0"/>
              <a:t> </a:t>
            </a:r>
            <a:r>
              <a:rPr lang="en-US" sz="2000" dirty="0" err="1" smtClean="0"/>
              <a:t>tempat</a:t>
            </a:r>
            <a:r>
              <a:rPr lang="en-US" sz="2000" dirty="0" smtClean="0"/>
              <a:t> </a:t>
            </a:r>
            <a:r>
              <a:rPr lang="en-US" sz="2000" dirty="0" err="1" smtClean="0"/>
              <a:t>bagi</a:t>
            </a:r>
            <a:r>
              <a:rPr lang="en-US" sz="2000" dirty="0"/>
              <a:t> </a:t>
            </a:r>
            <a:r>
              <a:rPr lang="en-US" sz="2000" dirty="0" err="1" smtClean="0"/>
              <a:t>anak-anak</a:t>
            </a:r>
            <a:r>
              <a:rPr lang="en-US" sz="2000" dirty="0" smtClean="0"/>
              <a:t> </a:t>
            </a:r>
            <a:r>
              <a:rPr lang="en-US" sz="2000" dirty="0" err="1" smtClean="0"/>
              <a:t>untuk</a:t>
            </a:r>
            <a:r>
              <a:rPr lang="en-US" sz="2000" dirty="0" smtClean="0"/>
              <a:t> </a:t>
            </a:r>
            <a:r>
              <a:rPr lang="en-US" sz="2000" dirty="0" err="1" smtClean="0"/>
              <a:t>membuat</a:t>
            </a:r>
            <a:r>
              <a:rPr lang="en-US" sz="2000" dirty="0" smtClean="0"/>
              <a:t> </a:t>
            </a:r>
            <a:r>
              <a:rPr lang="en-US" sz="2000" dirty="0" err="1" smtClean="0"/>
              <a:t>adegan</a:t>
            </a:r>
            <a:r>
              <a:rPr lang="en-US" sz="2000" dirty="0" smtClean="0"/>
              <a:t> </a:t>
            </a:r>
            <a:r>
              <a:rPr lang="en-US" sz="2000" dirty="0" err="1" smtClean="0"/>
              <a:t>kartun</a:t>
            </a:r>
            <a:r>
              <a:rPr lang="en-US" sz="2000" dirty="0" smtClean="0"/>
              <a:t> </a:t>
            </a:r>
            <a:r>
              <a:rPr lang="en-US" sz="2000" dirty="0" err="1" smtClean="0"/>
              <a:t>mereka</a:t>
            </a:r>
            <a:r>
              <a:rPr lang="en-US" sz="2000" dirty="0" smtClean="0"/>
              <a:t> </a:t>
            </a:r>
            <a:r>
              <a:rPr lang="en-US" sz="2000" dirty="0" err="1" smtClean="0"/>
              <a:t>sendiri</a:t>
            </a:r>
            <a:r>
              <a:rPr lang="en-US" sz="2000" dirty="0" smtClean="0"/>
              <a:t> di </a:t>
            </a:r>
            <a:r>
              <a:rPr lang="en-US" sz="2000" dirty="0" err="1" smtClean="0"/>
              <a:t>dalam</a:t>
            </a:r>
            <a:r>
              <a:rPr lang="en-US" sz="2000" dirty="0" smtClean="0"/>
              <a:t> </a:t>
            </a:r>
            <a:r>
              <a:rPr lang="en-US" sz="2000" dirty="0" err="1" smtClean="0"/>
              <a:t>lingkungan</a:t>
            </a:r>
            <a:r>
              <a:rPr lang="en-US" sz="2000" dirty="0" smtClean="0"/>
              <a:t> AR </a:t>
            </a:r>
            <a:r>
              <a:rPr lang="en-US" sz="2000" dirty="0" err="1" smtClean="0"/>
              <a:t>secara</a:t>
            </a:r>
            <a:r>
              <a:rPr lang="en-US" sz="2000" dirty="0" smtClean="0"/>
              <a:t> </a:t>
            </a:r>
            <a:r>
              <a:rPr lang="en-US" sz="2000" dirty="0" err="1" smtClean="0"/>
              <a:t>mudah</a:t>
            </a:r>
            <a:r>
              <a:rPr lang="en-US" sz="2000" dirty="0" smtClean="0"/>
              <a:t> </a:t>
            </a:r>
            <a:r>
              <a:rPr lang="en-US" sz="2000" dirty="0" err="1" smtClean="0"/>
              <a:t>dengan</a:t>
            </a:r>
            <a:r>
              <a:rPr lang="en-US" sz="2000" dirty="0" smtClean="0"/>
              <a:t> </a:t>
            </a:r>
            <a:r>
              <a:rPr lang="en-US" sz="2000" dirty="0" err="1" smtClean="0"/>
              <a:t>hanya</a:t>
            </a:r>
            <a:r>
              <a:rPr lang="en-US" sz="2000" dirty="0" smtClean="0"/>
              <a:t> </a:t>
            </a:r>
            <a:r>
              <a:rPr lang="en-US" sz="2000" dirty="0" err="1" smtClean="0"/>
              <a:t>menggunakan</a:t>
            </a:r>
            <a:r>
              <a:rPr lang="en-US" sz="2000" dirty="0" smtClean="0"/>
              <a:t> </a:t>
            </a:r>
            <a:r>
              <a:rPr lang="en-US" sz="2000" dirty="0" err="1" smtClean="0"/>
              <a:t>sentuhan</a:t>
            </a:r>
            <a:r>
              <a:rPr lang="en-US" sz="2000" dirty="0" smtClean="0"/>
              <a:t> </a:t>
            </a:r>
            <a:r>
              <a:rPr lang="en-US" sz="2000" dirty="0" err="1" smtClean="0"/>
              <a:t>beberapa</a:t>
            </a:r>
            <a:r>
              <a:rPr lang="en-US" sz="2000" dirty="0" smtClean="0"/>
              <a:t> </a:t>
            </a:r>
            <a:r>
              <a:rPr lang="en-US" sz="2000" dirty="0" err="1" smtClean="0"/>
              <a:t>jari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82311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 smtClean="0"/>
              <a:t>Cara </a:t>
            </a:r>
            <a:r>
              <a:rPr lang="en-US" dirty="0" err="1" smtClean="0"/>
              <a:t>Kerja</a:t>
            </a:r>
            <a:r>
              <a:rPr lang="en-US" dirty="0" smtClean="0"/>
              <a:t> </a:t>
            </a:r>
            <a:r>
              <a:rPr lang="en-US" dirty="0" err="1" smtClean="0"/>
              <a:t>MagicToon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algn="just"/>
            <a:r>
              <a:rPr lang="en-US" sz="2000" dirty="0" err="1" smtClean="0"/>
              <a:t>Anak-anak</a:t>
            </a:r>
            <a:r>
              <a:rPr lang="en-US" sz="2000" dirty="0" smtClean="0"/>
              <a:t> </a:t>
            </a:r>
            <a:r>
              <a:rPr lang="en-US" sz="2000" dirty="0" err="1" smtClean="0"/>
              <a:t>menggambar</a:t>
            </a:r>
            <a:r>
              <a:rPr lang="en-US" sz="2000" dirty="0" smtClean="0"/>
              <a:t> </a:t>
            </a:r>
            <a:r>
              <a:rPr lang="en-US" sz="2000" dirty="0" err="1" smtClean="0"/>
              <a:t>kartun</a:t>
            </a:r>
            <a:r>
              <a:rPr lang="en-US" sz="2000" dirty="0" smtClean="0"/>
              <a:t> yang </a:t>
            </a:r>
            <a:r>
              <a:rPr lang="en-US" sz="2000" dirty="0" err="1" smtClean="0"/>
              <a:t>mereka</a:t>
            </a:r>
            <a:r>
              <a:rPr lang="en-US" sz="2000" dirty="0" smtClean="0"/>
              <a:t> </a:t>
            </a:r>
            <a:r>
              <a:rPr lang="en-US" sz="2000" dirty="0" err="1" smtClean="0"/>
              <a:t>inginkan</a:t>
            </a:r>
            <a:r>
              <a:rPr lang="en-US" sz="2000" dirty="0" smtClean="0"/>
              <a:t> </a:t>
            </a:r>
            <a:r>
              <a:rPr lang="en-US" sz="2000" dirty="0" err="1" smtClean="0"/>
              <a:t>pada</a:t>
            </a:r>
            <a:r>
              <a:rPr lang="en-US" sz="2000" dirty="0" smtClean="0"/>
              <a:t> </a:t>
            </a:r>
            <a:r>
              <a:rPr lang="en-US" sz="2000" dirty="0" err="1" smtClean="0"/>
              <a:t>selembar</a:t>
            </a:r>
            <a:r>
              <a:rPr lang="en-US" sz="2000" dirty="0" smtClean="0"/>
              <a:t> </a:t>
            </a:r>
            <a:r>
              <a:rPr lang="en-US" sz="2000" dirty="0" err="1" smtClean="0"/>
              <a:t>kertas</a:t>
            </a:r>
            <a:r>
              <a:rPr lang="en-US" sz="2000" dirty="0" smtClean="0"/>
              <a:t> </a:t>
            </a:r>
            <a:r>
              <a:rPr lang="en-US" sz="2000" dirty="0" err="1" smtClean="0"/>
              <a:t>kosong</a:t>
            </a:r>
            <a:endParaRPr lang="en-US" sz="2000" dirty="0"/>
          </a:p>
          <a:p>
            <a:pPr algn="just"/>
            <a:r>
              <a:rPr lang="en-US" sz="2000" dirty="0" err="1" smtClean="0"/>
              <a:t>Sistem</a:t>
            </a:r>
            <a:r>
              <a:rPr lang="en-US" sz="2000" dirty="0" smtClean="0"/>
              <a:t> </a:t>
            </a:r>
            <a:r>
              <a:rPr lang="en-US" sz="2000" dirty="0" err="1" smtClean="0"/>
              <a:t>akan</a:t>
            </a:r>
            <a:r>
              <a:rPr lang="en-US" sz="2000" dirty="0" smtClean="0"/>
              <a:t> </a:t>
            </a:r>
            <a:r>
              <a:rPr lang="en-US" sz="2000" dirty="0" err="1" smtClean="0"/>
              <a:t>memecah</a:t>
            </a:r>
            <a:r>
              <a:rPr lang="en-US" sz="2000" dirty="0" smtClean="0"/>
              <a:t> </a:t>
            </a:r>
            <a:r>
              <a:rPr lang="en-US" sz="2000" dirty="0" err="1" smtClean="0"/>
              <a:t>gambar</a:t>
            </a:r>
            <a:r>
              <a:rPr lang="en-US" sz="2000" dirty="0" smtClean="0"/>
              <a:t> </a:t>
            </a:r>
            <a:r>
              <a:rPr lang="en-US" sz="2000" dirty="0" err="1" smtClean="0"/>
              <a:t>menjadi</a:t>
            </a:r>
            <a:r>
              <a:rPr lang="en-US" sz="2000" dirty="0" smtClean="0"/>
              <a:t> </a:t>
            </a:r>
            <a:r>
              <a:rPr lang="en-US" sz="2000" dirty="0" err="1" smtClean="0"/>
              <a:t>beberapa</a:t>
            </a:r>
            <a:r>
              <a:rPr lang="en-US" sz="2000" dirty="0" smtClean="0"/>
              <a:t> </a:t>
            </a:r>
            <a:r>
              <a:rPr lang="en-US" sz="2000" dirty="0" err="1" smtClean="0"/>
              <a:t>bagian</a:t>
            </a:r>
            <a:r>
              <a:rPr lang="en-US" sz="2000" dirty="0" smtClean="0"/>
              <a:t> </a:t>
            </a:r>
            <a:r>
              <a:rPr lang="en-US" sz="2000" dirty="0" err="1" smtClean="0"/>
              <a:t>sesuai</a:t>
            </a:r>
            <a:r>
              <a:rPr lang="en-US" sz="2000" dirty="0" smtClean="0"/>
              <a:t> </a:t>
            </a:r>
            <a:r>
              <a:rPr lang="en-US" sz="2000" dirty="0" err="1" smtClean="0"/>
              <a:t>dengan</a:t>
            </a:r>
            <a:r>
              <a:rPr lang="en-US" sz="2000" dirty="0" smtClean="0"/>
              <a:t> </a:t>
            </a:r>
            <a:r>
              <a:rPr lang="en-US" sz="2000" dirty="0" err="1" smtClean="0"/>
              <a:t>tepi</a:t>
            </a:r>
            <a:r>
              <a:rPr lang="en-US" sz="2000" dirty="0" smtClean="0"/>
              <a:t> yang </a:t>
            </a:r>
            <a:r>
              <a:rPr lang="en-US" sz="2000" dirty="0" err="1" smtClean="0"/>
              <a:t>berwarna</a:t>
            </a:r>
            <a:r>
              <a:rPr lang="en-US" sz="2000" dirty="0" smtClean="0"/>
              <a:t> </a:t>
            </a:r>
            <a:r>
              <a:rPr lang="en-US" sz="2000" dirty="0" err="1" smtClean="0"/>
              <a:t>hitam</a:t>
            </a:r>
            <a:r>
              <a:rPr lang="en-US" sz="2000" dirty="0" smtClean="0"/>
              <a:t> </a:t>
            </a:r>
            <a:r>
              <a:rPr lang="en-US" sz="2000" dirty="0" err="1" smtClean="0"/>
              <a:t>dari</a:t>
            </a:r>
            <a:r>
              <a:rPr lang="en-US" sz="2000" dirty="0" smtClean="0"/>
              <a:t> </a:t>
            </a:r>
            <a:r>
              <a:rPr lang="en-US" sz="2000" dirty="0" err="1" smtClean="0"/>
              <a:t>gambar</a:t>
            </a:r>
            <a:endParaRPr lang="en-US" sz="2000" dirty="0" smtClean="0"/>
          </a:p>
          <a:p>
            <a:pPr algn="just"/>
            <a:r>
              <a:rPr lang="en-US" sz="2000" dirty="0" err="1" smtClean="0"/>
              <a:t>Bagian</a:t>
            </a:r>
            <a:r>
              <a:rPr lang="en-US" sz="2000" dirty="0" smtClean="0"/>
              <a:t> yang </a:t>
            </a:r>
            <a:r>
              <a:rPr lang="en-US" sz="2000" dirty="0" err="1" smtClean="0"/>
              <a:t>sudah</a:t>
            </a:r>
            <a:r>
              <a:rPr lang="en-US" sz="2000" dirty="0" smtClean="0"/>
              <a:t> </a:t>
            </a:r>
            <a:r>
              <a:rPr lang="en-US" sz="2000" dirty="0" err="1" smtClean="0"/>
              <a:t>dipecah</a:t>
            </a:r>
            <a:r>
              <a:rPr lang="en-US" sz="2000" dirty="0" smtClean="0"/>
              <a:t> </a:t>
            </a:r>
            <a:r>
              <a:rPr lang="en-US" sz="2000" dirty="0" err="1" smtClean="0"/>
              <a:t>akan</a:t>
            </a:r>
            <a:r>
              <a:rPr lang="en-US" sz="2000" dirty="0" smtClean="0"/>
              <a:t> </a:t>
            </a:r>
            <a:r>
              <a:rPr lang="en-US" sz="2000" dirty="0" err="1" smtClean="0"/>
              <a:t>dibuat</a:t>
            </a:r>
            <a:r>
              <a:rPr lang="en-US" sz="2000" dirty="0" smtClean="0"/>
              <a:t> model 3d </a:t>
            </a:r>
            <a:r>
              <a:rPr lang="en-US" sz="2000" dirty="0" err="1" smtClean="0"/>
              <a:t>oleh</a:t>
            </a:r>
            <a:r>
              <a:rPr lang="en-US" sz="2000" dirty="0" smtClean="0"/>
              <a:t> </a:t>
            </a:r>
            <a:r>
              <a:rPr lang="en-US" sz="2000" dirty="0" err="1" smtClean="0"/>
              <a:t>sistem</a:t>
            </a:r>
            <a:endParaRPr lang="en-US" sz="2000" dirty="0" smtClean="0"/>
          </a:p>
          <a:p>
            <a:pPr algn="just"/>
            <a:r>
              <a:rPr lang="en-US" sz="2000" dirty="0" smtClean="0"/>
              <a:t>Model 3d yang </a:t>
            </a:r>
            <a:r>
              <a:rPr lang="en-US" sz="2000" dirty="0" err="1" smtClean="0"/>
              <a:t>sudah</a:t>
            </a:r>
            <a:r>
              <a:rPr lang="en-US" sz="2000" dirty="0" smtClean="0"/>
              <a:t> </a:t>
            </a:r>
            <a:r>
              <a:rPr lang="en-US" sz="2000" dirty="0" err="1" smtClean="0"/>
              <a:t>dibuat</a:t>
            </a:r>
            <a:r>
              <a:rPr lang="en-US" sz="2000" dirty="0" smtClean="0"/>
              <a:t> </a:t>
            </a:r>
            <a:r>
              <a:rPr lang="en-US" sz="2000" dirty="0" err="1" smtClean="0"/>
              <a:t>akan</a:t>
            </a:r>
            <a:r>
              <a:rPr lang="en-US" sz="2000" dirty="0" smtClean="0"/>
              <a:t> </a:t>
            </a:r>
            <a:r>
              <a:rPr lang="en-US" sz="2000" dirty="0" err="1" smtClean="0"/>
              <a:t>ditampilkan</a:t>
            </a:r>
            <a:r>
              <a:rPr lang="en-US" sz="2000" dirty="0" smtClean="0"/>
              <a:t> di </a:t>
            </a:r>
            <a:r>
              <a:rPr lang="en-US" sz="2000" dirty="0" err="1" smtClean="0"/>
              <a:t>layar</a:t>
            </a:r>
            <a:endParaRPr lang="en-US" sz="2000" dirty="0"/>
          </a:p>
          <a:p>
            <a:pPr marL="0" indent="0" algn="just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0230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 err="1" smtClean="0"/>
              <a:t>Fitur-Fitur</a:t>
            </a:r>
            <a:r>
              <a:rPr lang="en-US" dirty="0" smtClean="0"/>
              <a:t> </a:t>
            </a:r>
            <a:r>
              <a:rPr lang="en-US" dirty="0" err="1" smtClean="0"/>
              <a:t>MagicToon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2000" dirty="0" err="1" smtClean="0"/>
              <a:t>Membuat</a:t>
            </a:r>
            <a:r>
              <a:rPr lang="en-US" sz="2000" dirty="0" smtClean="0"/>
              <a:t> model 3d </a:t>
            </a:r>
            <a:r>
              <a:rPr lang="en-US" sz="2000" dirty="0" err="1" smtClean="0"/>
              <a:t>dari</a:t>
            </a:r>
            <a:r>
              <a:rPr lang="en-US" sz="2000" dirty="0" smtClean="0"/>
              <a:t> </a:t>
            </a:r>
            <a:r>
              <a:rPr lang="en-US" sz="2000" dirty="0" err="1" smtClean="0"/>
              <a:t>gambar</a:t>
            </a:r>
            <a:r>
              <a:rPr lang="en-US" sz="2000" dirty="0" smtClean="0"/>
              <a:t> </a:t>
            </a:r>
            <a:r>
              <a:rPr lang="en-US" sz="2000" dirty="0" err="1" smtClean="0"/>
              <a:t>dan</a:t>
            </a:r>
            <a:r>
              <a:rPr lang="en-US" sz="2000" dirty="0" smtClean="0"/>
              <a:t> </a:t>
            </a:r>
            <a:r>
              <a:rPr lang="en-US" sz="2000" dirty="0" err="1" smtClean="0"/>
              <a:t>menggandakan</a:t>
            </a:r>
            <a:endParaRPr lang="en-US" sz="2000" dirty="0"/>
          </a:p>
          <a:p>
            <a:r>
              <a:rPr lang="en-US" sz="2000" dirty="0" err="1" smtClean="0"/>
              <a:t>Membuat</a:t>
            </a:r>
            <a:r>
              <a:rPr lang="en-US" sz="2000" dirty="0" smtClean="0"/>
              <a:t> </a:t>
            </a:r>
            <a:r>
              <a:rPr lang="en-US" sz="2000" dirty="0" err="1" smtClean="0"/>
              <a:t>adegan</a:t>
            </a:r>
            <a:r>
              <a:rPr lang="en-US" sz="2000" dirty="0" smtClean="0"/>
              <a:t> </a:t>
            </a:r>
            <a:r>
              <a:rPr lang="en-US" sz="2000" dirty="0" err="1" smtClean="0"/>
              <a:t>dari</a:t>
            </a:r>
            <a:r>
              <a:rPr lang="en-US" sz="2000" dirty="0" smtClean="0"/>
              <a:t> </a:t>
            </a:r>
            <a:r>
              <a:rPr lang="en-US" sz="2000" dirty="0" err="1" smtClean="0"/>
              <a:t>beberapa</a:t>
            </a:r>
            <a:r>
              <a:rPr lang="en-US" sz="2000" dirty="0" smtClean="0"/>
              <a:t> </a:t>
            </a:r>
            <a:r>
              <a:rPr lang="en-US" sz="2000" dirty="0" err="1" smtClean="0"/>
              <a:t>gambar</a:t>
            </a:r>
            <a:r>
              <a:rPr lang="en-US" sz="2000" dirty="0" smtClean="0"/>
              <a:t> </a:t>
            </a:r>
            <a:r>
              <a:rPr lang="en-US" sz="2000" dirty="0" err="1" smtClean="0"/>
              <a:t>dalam</a:t>
            </a:r>
            <a:r>
              <a:rPr lang="en-US" sz="2000" dirty="0" smtClean="0"/>
              <a:t> </a:t>
            </a:r>
            <a:r>
              <a:rPr lang="en-US" sz="2000" dirty="0" err="1" smtClean="0"/>
              <a:t>satu</a:t>
            </a:r>
            <a:r>
              <a:rPr lang="en-US" sz="2000" dirty="0" smtClean="0"/>
              <a:t> </a:t>
            </a:r>
            <a:r>
              <a:rPr lang="en-US" sz="2000" dirty="0" err="1" smtClean="0"/>
              <a:t>layar</a:t>
            </a:r>
            <a:r>
              <a:rPr lang="en-US" sz="2000" dirty="0" smtClean="0"/>
              <a:t> </a:t>
            </a:r>
            <a:r>
              <a:rPr lang="en-US" sz="2000" dirty="0" err="1" smtClean="0"/>
              <a:t>dan</a:t>
            </a:r>
            <a:r>
              <a:rPr lang="en-US" sz="2000" dirty="0" smtClean="0"/>
              <a:t> </a:t>
            </a:r>
            <a:r>
              <a:rPr lang="en-US" sz="2000" dirty="0" err="1" smtClean="0"/>
              <a:t>satu</a:t>
            </a:r>
            <a:r>
              <a:rPr lang="en-US" sz="2000" dirty="0" smtClean="0"/>
              <a:t> </a:t>
            </a:r>
            <a:r>
              <a:rPr lang="en-US" sz="2000" dirty="0" err="1" smtClean="0"/>
              <a:t>waktu</a:t>
            </a:r>
            <a:endParaRPr lang="en-US" sz="2000" dirty="0" smtClean="0"/>
          </a:p>
          <a:p>
            <a:r>
              <a:rPr lang="en-US" sz="2000" dirty="0" err="1" smtClean="0"/>
              <a:t>Pemberian</a:t>
            </a:r>
            <a:r>
              <a:rPr lang="en-US" sz="2000" dirty="0" smtClean="0"/>
              <a:t> </a:t>
            </a:r>
            <a:r>
              <a:rPr lang="en-US" sz="2000" dirty="0" err="1" smtClean="0"/>
              <a:t>tulang</a:t>
            </a:r>
            <a:r>
              <a:rPr lang="en-US" sz="2000" dirty="0" smtClean="0"/>
              <a:t> </a:t>
            </a:r>
            <a:r>
              <a:rPr lang="en-US" sz="2000" dirty="0" err="1" smtClean="0"/>
              <a:t>secara</a:t>
            </a:r>
            <a:r>
              <a:rPr lang="en-US" sz="2000" dirty="0" smtClean="0"/>
              <a:t> manual </a:t>
            </a:r>
            <a:r>
              <a:rPr lang="en-US" sz="2000" dirty="0" err="1" smtClean="0"/>
              <a:t>untuk</a:t>
            </a:r>
            <a:r>
              <a:rPr lang="en-US" sz="2000" dirty="0" smtClean="0"/>
              <a:t> </a:t>
            </a:r>
            <a:r>
              <a:rPr lang="en-US" sz="2000" dirty="0" err="1" smtClean="0"/>
              <a:t>kartun</a:t>
            </a:r>
            <a:r>
              <a:rPr lang="en-US" sz="2000" dirty="0" smtClean="0"/>
              <a:t>, agar </a:t>
            </a:r>
            <a:r>
              <a:rPr lang="en-US" sz="2000" dirty="0" err="1" smtClean="0"/>
              <a:t>kartun</a:t>
            </a:r>
            <a:r>
              <a:rPr lang="en-US" sz="2000" dirty="0" smtClean="0"/>
              <a:t> yang </a:t>
            </a:r>
            <a:r>
              <a:rPr lang="en-US" sz="2000" dirty="0" err="1" smtClean="0"/>
              <a:t>dikehendaki</a:t>
            </a:r>
            <a:r>
              <a:rPr lang="en-US" sz="2000" dirty="0" smtClean="0"/>
              <a:t> </a:t>
            </a:r>
            <a:r>
              <a:rPr lang="en-US" sz="2000" dirty="0" err="1" smtClean="0"/>
              <a:t>bisa</a:t>
            </a:r>
            <a:r>
              <a:rPr lang="en-US" sz="2000" dirty="0" smtClean="0"/>
              <a:t> </a:t>
            </a:r>
            <a:r>
              <a:rPr lang="en-US" sz="2000" dirty="0" err="1" smtClean="0"/>
              <a:t>bergerak</a:t>
            </a:r>
            <a:endParaRPr lang="en-US" sz="2000" dirty="0" smtClean="0"/>
          </a:p>
          <a:p>
            <a:r>
              <a:rPr lang="en-US" sz="2000" dirty="0" smtClean="0"/>
              <a:t>Kita </a:t>
            </a:r>
            <a:r>
              <a:rPr lang="en-US" sz="2000" dirty="0" err="1" smtClean="0"/>
              <a:t>dapat</a:t>
            </a:r>
            <a:r>
              <a:rPr lang="en-US" sz="2000" dirty="0" smtClean="0"/>
              <a:t> </a:t>
            </a:r>
            <a:r>
              <a:rPr lang="en-US" sz="2000" dirty="0" err="1" smtClean="0"/>
              <a:t>menggeser</a:t>
            </a:r>
            <a:r>
              <a:rPr lang="en-US" sz="2000" dirty="0" smtClean="0"/>
              <a:t>, </a:t>
            </a:r>
            <a:r>
              <a:rPr lang="en-US" sz="2000" dirty="0" err="1" smtClean="0"/>
              <a:t>memutar</a:t>
            </a:r>
            <a:r>
              <a:rPr lang="en-US" sz="2000" dirty="0" smtClean="0"/>
              <a:t>, </a:t>
            </a:r>
            <a:r>
              <a:rPr lang="en-US" sz="2000" dirty="0" err="1" smtClean="0"/>
              <a:t>dan</a:t>
            </a:r>
            <a:r>
              <a:rPr lang="en-US" sz="2000" dirty="0" smtClean="0"/>
              <a:t> </a:t>
            </a:r>
            <a:r>
              <a:rPr lang="en-US" sz="2000" dirty="0" err="1" smtClean="0"/>
              <a:t>memperbesar</a:t>
            </a:r>
            <a:r>
              <a:rPr lang="en-US" sz="2000" dirty="0" smtClean="0"/>
              <a:t> </a:t>
            </a:r>
            <a:r>
              <a:rPr lang="en-US" sz="2000" dirty="0" err="1" smtClean="0"/>
              <a:t>atau</a:t>
            </a:r>
            <a:r>
              <a:rPr lang="en-US" sz="2000" dirty="0" smtClean="0"/>
              <a:t> </a:t>
            </a:r>
            <a:r>
              <a:rPr lang="en-US" sz="2000" dirty="0" err="1" smtClean="0"/>
              <a:t>memperkecil</a:t>
            </a:r>
            <a:r>
              <a:rPr lang="en-US" sz="2000" dirty="0" smtClean="0"/>
              <a:t> model 3d </a:t>
            </a:r>
            <a:r>
              <a:rPr lang="en-US" sz="2000" dirty="0" err="1" smtClean="0"/>
              <a:t>sesuai</a:t>
            </a:r>
            <a:r>
              <a:rPr lang="en-US" sz="2000" dirty="0" smtClean="0"/>
              <a:t> yang </a:t>
            </a:r>
            <a:r>
              <a:rPr lang="en-US" sz="2000" dirty="0" err="1" smtClean="0"/>
              <a:t>kita</a:t>
            </a:r>
            <a:r>
              <a:rPr lang="en-US" sz="2000" dirty="0" smtClean="0"/>
              <a:t> </a:t>
            </a:r>
            <a:r>
              <a:rPr lang="en-US" sz="2000" dirty="0" err="1" smtClean="0"/>
              <a:t>inginkan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44619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 smtClean="0"/>
              <a:t>Video</a:t>
            </a:r>
            <a:endParaRPr lang="en-US" dirty="0"/>
          </a:p>
        </p:txBody>
      </p:sp>
      <p:pic>
        <p:nvPicPr>
          <p:cNvPr id="4" name="MagicToon - A 2D-to-3D Creative Cartoon Modeling System with Mobile A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86175" y="2133600"/>
            <a:ext cx="6721475" cy="3778250"/>
          </a:xfrm>
        </p:spPr>
      </p:pic>
    </p:spTree>
    <p:extLst>
      <p:ext uri="{BB962C8B-B14F-4D97-AF65-F5344CB8AC3E}">
        <p14:creationId xmlns:p14="http://schemas.microsoft.com/office/powerpoint/2010/main" val="2112070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50</TotalTime>
  <Words>188</Words>
  <Application>Microsoft Office PowerPoint</Application>
  <PresentationFormat>Widescreen</PresentationFormat>
  <Paragraphs>20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Wisp</vt:lpstr>
      <vt:lpstr>MagicToon: A 2D-to-3D Creative Cartoon Modeling System with Mobile AR</vt:lpstr>
      <vt:lpstr>MagicToon</vt:lpstr>
      <vt:lpstr>Tujuan Utama Pengembangan MagicToon</vt:lpstr>
      <vt:lpstr>Cara Kerja MagicToon</vt:lpstr>
      <vt:lpstr>Fitur-Fitur MagicToon</vt:lpstr>
      <vt:lpstr>Video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MagicToon: A 2D-to-3D Creative Cartoon Modeling System with Mobile AR</dc:title>
  <dc:creator>Jacks-PC</dc:creator>
  <cp:lastModifiedBy>Jacks-PC</cp:lastModifiedBy>
  <cp:revision>3</cp:revision>
  <dcterms:created xsi:type="dcterms:W3CDTF">2018-09-27T02:10:53Z</dcterms:created>
  <dcterms:modified xsi:type="dcterms:W3CDTF">2018-09-27T03:00:59Z</dcterms:modified>
</cp:coreProperties>
</file>

<file path=docProps/thumbnail.jpeg>
</file>